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61" r:id="rId8"/>
    <p:sldId id="291" r:id="rId9"/>
    <p:sldId id="274" r:id="rId10"/>
    <p:sldId id="268" r:id="rId11"/>
    <p:sldId id="292" r:id="rId12"/>
    <p:sldId id="273" r:id="rId13"/>
    <p:sldId id="289" r:id="rId14"/>
    <p:sldId id="284" r:id="rId15"/>
    <p:sldId id="277" r:id="rId16"/>
    <p:sldId id="293" r:id="rId17"/>
    <p:sldId id="276" r:id="rId18"/>
    <p:sldId id="290" r:id="rId19"/>
    <p:sldId id="294" r:id="rId20"/>
    <p:sldId id="278" r:id="rId21"/>
    <p:sldId id="257" r:id="rId22"/>
    <p:sldId id="272" r:id="rId23"/>
    <p:sldId id="287" r:id="rId24"/>
    <p:sldId id="288" r:id="rId25"/>
    <p:sldId id="258" r:id="rId26"/>
    <p:sldId id="259" r:id="rId27"/>
    <p:sldId id="262" r:id="rId28"/>
    <p:sldId id="263" r:id="rId29"/>
    <p:sldId id="260" r:id="rId30"/>
    <p:sldId id="26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66305" y="4175617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강동욱</a:t>
            </a:r>
            <a:endParaRPr lang="en-US" altLang="ko-KR" b="1" dirty="0"/>
          </a:p>
          <a:p>
            <a:pPr algn="r"/>
            <a:r>
              <a:rPr lang="en-US" altLang="ko-KR" b="1" dirty="0"/>
              <a:t>Tel : 010-5220-4331</a:t>
            </a:r>
          </a:p>
          <a:p>
            <a:pPr algn="r"/>
            <a:r>
              <a:rPr lang="en-US" altLang="ko-KR" b="1" dirty="0"/>
              <a:t>E-mail : ebyul96428@naver.com</a:t>
            </a:r>
            <a:endParaRPr lang="ko-KR" altLang="en-US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3306" y="620927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6" y="148996"/>
            <a:ext cx="11774243" cy="8069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/>
              <a:t>커리큘럼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44539" y="4707221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커리큘럼에는 해당 강의의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영상 </a:t>
            </a:r>
            <a:r>
              <a:rPr lang="en-US" altLang="ko-KR" dirty="0"/>
              <a:t>URL</a:t>
            </a:r>
            <a:r>
              <a:rPr lang="ko-KR" altLang="en-US" dirty="0"/>
              <a:t>을 탑재하였으며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로그인 여부와 구매 여부에 따라 표시되도록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 구매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출력은 </a:t>
            </a:r>
            <a:r>
              <a:rPr lang="en-US" altLang="ko-KR" dirty="0"/>
              <a:t>Iframe </a:t>
            </a:r>
            <a:r>
              <a:rPr lang="ko-KR" altLang="en-US" dirty="0"/>
              <a:t>태그를 사용하여</a:t>
            </a:r>
            <a:endParaRPr lang="en-US" altLang="ko-KR" dirty="0"/>
          </a:p>
          <a:p>
            <a:r>
              <a:rPr lang="ko-KR" altLang="en-US" dirty="0"/>
              <a:t>출력했습니다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3851764"/>
            <a:ext cx="4793448" cy="293153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2" y="258053"/>
            <a:ext cx="11584339" cy="8069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/>
              <a:t>커리큘럼 </a:t>
            </a:r>
            <a:r>
              <a:rPr lang="en-US" altLang="ko-KR" sz="3200" dirty="0"/>
              <a:t>– DTO]</a:t>
            </a:r>
            <a:endParaRPr lang="ko-KR" altLang="en-US" sz="3200" dirty="0"/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E807F15B-FD8D-6310-E304-3404F3C49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8721"/>
              </p:ext>
            </p:extLst>
          </p:nvPr>
        </p:nvGraphicFramePr>
        <p:xfrm>
          <a:off x="398782" y="1276196"/>
          <a:ext cx="10854236" cy="36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Id_Curriculum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Section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Part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Video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47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663" y="173932"/>
            <a:ext cx="109409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" y="1259297"/>
            <a:ext cx="3238018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6" y="1259298"/>
            <a:ext cx="3398620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0663" y="3984245"/>
            <a:ext cx="717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각 상세페이지별 </a:t>
            </a:r>
            <a:r>
              <a:rPr lang="ko-KR" altLang="en-US" dirty="0" err="1"/>
              <a:t>수강평</a:t>
            </a:r>
            <a:r>
              <a:rPr lang="ko-KR" altLang="en-US" dirty="0"/>
              <a:t> 확인은 가능하나</a:t>
            </a:r>
            <a:r>
              <a:rPr lang="en-US" altLang="ko-KR" dirty="0"/>
              <a:t>, </a:t>
            </a:r>
            <a:r>
              <a:rPr lang="ko-KR" altLang="en-US" dirty="0" err="1"/>
              <a:t>수강평</a:t>
            </a:r>
            <a:r>
              <a:rPr lang="ko-KR" altLang="en-US" dirty="0"/>
              <a:t> 작성</a:t>
            </a:r>
            <a:r>
              <a:rPr lang="en-US" altLang="ko-KR" dirty="0"/>
              <a:t>, </a:t>
            </a:r>
            <a:r>
              <a:rPr lang="ko-KR" altLang="en-US" dirty="0"/>
              <a:t>수정 및 삭제 기능은 </a:t>
            </a:r>
            <a:r>
              <a:rPr lang="ko-KR" altLang="en-US" dirty="0" err="1"/>
              <a:t>로그인이</a:t>
            </a:r>
            <a:r>
              <a:rPr lang="ko-KR" altLang="en-US" dirty="0"/>
              <a:t> 된 상태에서만 가능하도록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수정 및 삭제 기능은 </a:t>
            </a:r>
            <a:r>
              <a:rPr lang="ko-KR" altLang="en-US" dirty="0" err="1"/>
              <a:t>로그인이</a:t>
            </a:r>
            <a:r>
              <a:rPr lang="ko-KR" altLang="en-US" dirty="0"/>
              <a:t> 되어있고 해당 </a:t>
            </a:r>
            <a:r>
              <a:rPr lang="ko-KR" altLang="en-US" dirty="0" err="1"/>
              <a:t>수강평의</a:t>
            </a:r>
            <a:r>
              <a:rPr lang="ko-KR" altLang="en-US" dirty="0"/>
              <a:t> 작성자</a:t>
            </a:r>
            <a:r>
              <a:rPr lang="en-US" altLang="ko-KR" dirty="0"/>
              <a:t>(</a:t>
            </a:r>
            <a:r>
              <a:rPr lang="en-US" altLang="ko-KR" dirty="0" err="1"/>
              <a:t>UserId</a:t>
            </a:r>
            <a:r>
              <a:rPr lang="en-US" altLang="ko-KR" dirty="0"/>
              <a:t>)</a:t>
            </a:r>
            <a:r>
              <a:rPr lang="ko-KR" altLang="en-US" dirty="0"/>
              <a:t>가 일치해야 활성화 되도록 조건을 따로 지정하였습니다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4124" y="14193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2142" y="1419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1066095"/>
            <a:ext cx="4142694" cy="3057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4211350"/>
            <a:ext cx="4142694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557" y="179258"/>
            <a:ext cx="100265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작성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144169"/>
            <a:ext cx="4234854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459693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강의를 구매했을 때</a:t>
            </a:r>
            <a:r>
              <a:rPr lang="en-US" altLang="ko-KR" dirty="0"/>
              <a:t>, </a:t>
            </a:r>
            <a:r>
              <a:rPr lang="ko-KR" altLang="en-US" dirty="0"/>
              <a:t>작성하기 버튼을 클릭하여</a:t>
            </a:r>
            <a:endParaRPr lang="en-US" altLang="ko-KR" dirty="0"/>
          </a:p>
          <a:p>
            <a:r>
              <a:rPr lang="ko-KR" altLang="en-US" dirty="0" err="1"/>
              <a:t>수강평을</a:t>
            </a:r>
            <a:r>
              <a:rPr lang="ko-KR" altLang="en-US" dirty="0"/>
              <a:t> 작성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1144169"/>
            <a:ext cx="4319050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1945631" y="3512087"/>
            <a:ext cx="656706" cy="59661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6431" y="4596937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수강평은</a:t>
            </a:r>
            <a:r>
              <a:rPr lang="ko-KR" altLang="en-US" dirty="0"/>
              <a:t> 상세페이지에서 작성하는 것이 아닌</a:t>
            </a:r>
            <a:endParaRPr lang="en-US" altLang="ko-KR" dirty="0"/>
          </a:p>
          <a:p>
            <a:r>
              <a:rPr lang="ko-KR" altLang="en-US" dirty="0" err="1"/>
              <a:t>수강평</a:t>
            </a:r>
            <a:r>
              <a:rPr lang="ko-KR" altLang="en-US" dirty="0"/>
              <a:t> 작성 페이지로 넘어가서 작성합니다</a:t>
            </a:r>
            <a:r>
              <a:rPr lang="en-US" altLang="ko-KR" dirty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044753" y="2153385"/>
            <a:ext cx="753730" cy="1195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35885" y="5687751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작성하기 버튼을 클릭 시 </a:t>
            </a:r>
            <a:r>
              <a:rPr lang="en-US" altLang="ko-KR" dirty="0" err="1"/>
              <a:t>idClass</a:t>
            </a:r>
            <a:r>
              <a:rPr lang="ko-KR" altLang="en-US" dirty="0"/>
              <a:t>를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ko-KR" altLang="en-US" dirty="0"/>
              <a:t>으로 넘기고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idUser</a:t>
            </a:r>
            <a:r>
              <a:rPr lang="ko-KR" altLang="en-US" dirty="0"/>
              <a:t>를 통해 아이디 정보를 같이 넘겨준다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" y="5481781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173691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작성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167693"/>
            <a:ext cx="6231530" cy="463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3058" y="6412211"/>
            <a:ext cx="8388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Ex) </a:t>
            </a:r>
            <a:r>
              <a:rPr lang="ko-KR" altLang="en-US" sz="1200" b="1" dirty="0"/>
              <a:t>작성 페이지를 따로 제작하여 기존의 코드가 더 길어지지 않도록 하였습니다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1" y="1167693"/>
            <a:ext cx="3909876" cy="4642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058" y="5924051"/>
            <a:ext cx="94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별점</a:t>
            </a:r>
            <a:r>
              <a:rPr lang="ko-KR" altLang="en-US" dirty="0"/>
              <a:t> 기능은 </a:t>
            </a:r>
            <a:r>
              <a:rPr lang="en-US" altLang="ko-KR" dirty="0"/>
              <a:t>Material-UI(</a:t>
            </a:r>
            <a:r>
              <a:rPr lang="en-US" altLang="ko-KR" dirty="0" err="1"/>
              <a:t>mui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Rating</a:t>
            </a:r>
            <a:r>
              <a:rPr lang="ko-KR" altLang="en-US" dirty="0"/>
              <a:t>기능을 찾아 해당 프로젝트에서 구축하였습니다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35735" y="1220501"/>
            <a:ext cx="631935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표시되는 아이디는 작성하기 버튼을 클릭하고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endParaRPr lang="en-US" altLang="ko-KR" dirty="0"/>
          </a:p>
          <a:p>
            <a:r>
              <a:rPr lang="ko-KR" altLang="en-US" dirty="0"/>
              <a:t>페이지로 이동될 때 아이디 정보를 함께 넘겨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별점</a:t>
            </a:r>
            <a:r>
              <a:rPr lang="ko-KR" altLang="en-US" dirty="0"/>
              <a:t> 기능을 추가하여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5</a:t>
            </a:r>
            <a:r>
              <a:rPr lang="ko-KR" altLang="en-US" dirty="0"/>
              <a:t>점까지 원하는 점수를 매겨</a:t>
            </a:r>
            <a:endParaRPr lang="en-US" altLang="ko-KR" dirty="0"/>
          </a:p>
          <a:p>
            <a:r>
              <a:rPr lang="ko-KR" altLang="en-US" dirty="0" err="1"/>
              <a:t>수강평으로</a:t>
            </a:r>
            <a:r>
              <a:rPr lang="ko-KR" altLang="en-US" dirty="0"/>
              <a:t>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" y="1220501"/>
            <a:ext cx="4429846" cy="4419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6" y="2804425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3738" y="5146878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77661" y="4837299"/>
            <a:ext cx="118096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18397" y="2805951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작성 버튼을 눌러 서버에 해당</a:t>
            </a:r>
            <a:endParaRPr lang="en-US" altLang="ko-KR" dirty="0"/>
          </a:p>
          <a:p>
            <a:r>
              <a:rPr lang="ko-KR" altLang="en-US" dirty="0" err="1"/>
              <a:t>수강평을</a:t>
            </a:r>
            <a:r>
              <a:rPr lang="ko-KR" altLang="en-US" dirty="0"/>
              <a:t> 저장하고</a:t>
            </a:r>
            <a:r>
              <a:rPr lang="en-US" altLang="ko-KR" dirty="0"/>
              <a:t>, </a:t>
            </a:r>
            <a:r>
              <a:rPr lang="ko-KR" altLang="en-US" dirty="0"/>
              <a:t>저장된</a:t>
            </a:r>
            <a:endParaRPr lang="en-US" altLang="ko-KR" dirty="0"/>
          </a:p>
          <a:p>
            <a:r>
              <a:rPr lang="ko-KR" altLang="en-US" dirty="0" err="1"/>
              <a:t>수강평을</a:t>
            </a:r>
            <a:r>
              <a:rPr lang="ko-KR" altLang="en-US" dirty="0"/>
              <a:t> 바로 확인할 수</a:t>
            </a:r>
            <a:endParaRPr lang="en-US" altLang="ko-KR" dirty="0"/>
          </a:p>
          <a:p>
            <a:r>
              <a:rPr lang="ko-KR" altLang="en-US" dirty="0"/>
              <a:t>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7" y="4499567"/>
            <a:ext cx="3390419" cy="114020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23058" y="148994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3. </a:t>
            </a:r>
            <a:r>
              <a:rPr lang="ko-KR" altLang="en-US" sz="3200"/>
              <a:t>구현기술 </a:t>
            </a:r>
            <a:r>
              <a:rPr lang="en-US" altLang="ko-KR" sz="3200"/>
              <a:t>- </a:t>
            </a:r>
            <a:r>
              <a:rPr lang="ko-KR" altLang="en-US" sz="3200"/>
              <a:t>강의 상세 페이지</a:t>
            </a:r>
            <a:r>
              <a:rPr lang="en-US" altLang="ko-KR" sz="3200"/>
              <a:t>[</a:t>
            </a:r>
            <a:r>
              <a:rPr lang="ko-KR" altLang="en-US" sz="3200"/>
              <a:t>수강평 작성</a:t>
            </a:r>
            <a:r>
              <a:rPr lang="en-US" altLang="ko-KR" sz="320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223058" y="148994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/>
              <a:t>구현기술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작성 </a:t>
            </a:r>
            <a:r>
              <a:rPr lang="en-US" altLang="ko-KR" sz="3200" dirty="0"/>
              <a:t>– DTO]</a:t>
            </a:r>
            <a:endParaRPr lang="ko-KR" altLang="en-US" sz="3200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709E3F6-CFFF-5E6D-96DB-28329FAD1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37624"/>
              </p:ext>
            </p:extLst>
          </p:nvPr>
        </p:nvGraphicFramePr>
        <p:xfrm>
          <a:off x="398782" y="1276196"/>
          <a:ext cx="10854236" cy="36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수강평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6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38264" y="1259093"/>
            <a:ext cx="712246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수정하기 버튼 및 삭제하기 버튼의 활성화는</a:t>
            </a:r>
            <a:r>
              <a:rPr lang="en-US" altLang="ko-KR" dirty="0"/>
              <a:t> </a:t>
            </a:r>
            <a:r>
              <a:rPr lang="ko-KR" altLang="en-US" dirty="0"/>
              <a:t>로그인 상태여야 하며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수강평이</a:t>
            </a:r>
            <a:r>
              <a:rPr lang="ko-KR" altLang="en-US" dirty="0"/>
              <a:t> 등록된 테이블에 있는 아이디 정보와 로그인 되어있는</a:t>
            </a:r>
            <a:endParaRPr lang="en-US" altLang="ko-KR" dirty="0"/>
          </a:p>
          <a:p>
            <a:r>
              <a:rPr lang="ko-KR" altLang="en-US" dirty="0"/>
              <a:t>아이디의정보가 일치해야 활성화되도록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7" y="1231233"/>
            <a:ext cx="4114022" cy="511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1077287" y="5383124"/>
            <a:ext cx="1243553" cy="558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60" y="2342725"/>
            <a:ext cx="5420508" cy="40000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33297" y="133881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및 삭제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2" y="1351276"/>
            <a:ext cx="5101140" cy="5365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351276"/>
            <a:ext cx="2064965" cy="2629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57903" y="2286153"/>
            <a:ext cx="1105025" cy="1003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15" y="4127731"/>
            <a:ext cx="4911809" cy="2589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9397" y="1351276"/>
            <a:ext cx="3491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PATCH </a:t>
            </a:r>
            <a:r>
              <a:rPr lang="ko-KR" altLang="en-US" dirty="0"/>
              <a:t>를 사용하여 </a:t>
            </a:r>
            <a:r>
              <a:rPr lang="ko-KR" altLang="en-US" dirty="0" err="1"/>
              <a:t>수강평</a:t>
            </a:r>
            <a:r>
              <a:rPr lang="ko-KR" altLang="en-US" dirty="0"/>
              <a:t> 내용</a:t>
            </a:r>
            <a:endParaRPr lang="en-US" altLang="ko-KR" dirty="0"/>
          </a:p>
          <a:p>
            <a:r>
              <a:rPr lang="ko-KR" altLang="en-US" dirty="0"/>
              <a:t>및 별 점만 수정 후 서버에</a:t>
            </a:r>
            <a:endParaRPr lang="en-US" altLang="ko-KR" dirty="0"/>
          </a:p>
          <a:p>
            <a:r>
              <a:rPr lang="ko-KR" altLang="en-US" dirty="0"/>
              <a:t>저장될 수 있도록 구축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13542" y="175445"/>
            <a:ext cx="11173691" cy="9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및 삭제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218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13542" y="175445"/>
            <a:ext cx="11173691" cy="9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 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DTO ]</a:t>
            </a:r>
            <a:endParaRPr lang="ko-KR" altLang="en-US" sz="3200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95201B36-2337-EC86-225B-A026F9022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38348"/>
              </p:ext>
            </p:extLst>
          </p:nvPr>
        </p:nvGraphicFramePr>
        <p:xfrm>
          <a:off x="398782" y="1276196"/>
          <a:ext cx="10854236" cy="36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수강평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20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593908"/>
            <a:ext cx="10515600" cy="459076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프로젝트 목표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개발 환경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구현 기술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그 외 기술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후기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삭제하기 버튼을 눌러 등록된 </a:t>
            </a:r>
            <a:r>
              <a:rPr lang="ko-KR" altLang="en-US" dirty="0" err="1"/>
              <a:t>수강평을</a:t>
            </a:r>
            <a:r>
              <a:rPr lang="ko-KR" altLang="en-US" dirty="0"/>
              <a:t> 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7" y="3425952"/>
            <a:ext cx="2157647" cy="2979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078513" y="3868352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3" y="1796469"/>
            <a:ext cx="6201640" cy="137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9680" y="3657600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Window.location.reload</a:t>
            </a:r>
            <a:r>
              <a:rPr lang="en-US" altLang="ko-KR" dirty="0"/>
              <a:t>();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사용해서 현재 위치에서</a:t>
            </a:r>
            <a:endParaRPr lang="en-US" altLang="ko-KR" dirty="0"/>
          </a:p>
          <a:p>
            <a:r>
              <a:rPr lang="ko-KR" altLang="en-US" dirty="0"/>
              <a:t>페이지가 </a:t>
            </a:r>
            <a:r>
              <a:rPr lang="ko-KR" altLang="en-US" dirty="0" err="1"/>
              <a:t>새로고침</a:t>
            </a:r>
            <a:r>
              <a:rPr lang="ko-KR" altLang="en-US" dirty="0"/>
              <a:t> 되도록</a:t>
            </a:r>
            <a:endParaRPr lang="en-US" altLang="ko-KR" dirty="0"/>
          </a:p>
          <a:p>
            <a:r>
              <a:rPr lang="ko-KR" altLang="en-US" dirty="0"/>
              <a:t>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23058" y="188733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및 삭제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56" y="1208063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19" y="1208063"/>
            <a:ext cx="3879143" cy="375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256" y="5494713"/>
            <a:ext cx="84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구성은 배너</a:t>
            </a:r>
            <a:r>
              <a:rPr lang="en-US" altLang="ko-KR" dirty="0"/>
              <a:t>, </a:t>
            </a:r>
            <a:r>
              <a:rPr lang="ko-KR" altLang="en-US" dirty="0" err="1"/>
              <a:t>검색란</a:t>
            </a:r>
            <a:r>
              <a:rPr lang="en-US" altLang="ko-KR" dirty="0"/>
              <a:t>, </a:t>
            </a:r>
            <a:r>
              <a:rPr lang="ko-KR" altLang="en-US" dirty="0"/>
              <a:t>각 강의 </a:t>
            </a:r>
            <a:r>
              <a:rPr lang="ko-KR" altLang="en-US" dirty="0" err="1"/>
              <a:t>카테고리별</a:t>
            </a:r>
            <a:r>
              <a:rPr lang="ko-KR" altLang="en-US" dirty="0"/>
              <a:t> 내용으로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77593" y="1193112"/>
            <a:ext cx="5829506" cy="5398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 기능을 통해 각 과정당 </a:t>
            </a:r>
            <a:r>
              <a:rPr lang="ko-KR" altLang="en-US" dirty="0" err="1"/>
              <a:t>미리보기</a:t>
            </a:r>
            <a:r>
              <a:rPr lang="ko-KR" altLang="en-US" dirty="0"/>
              <a:t> 강의를</a:t>
            </a:r>
            <a:endParaRPr lang="en-US" altLang="ko-KR" dirty="0"/>
          </a:p>
          <a:p>
            <a:r>
              <a:rPr lang="ko-KR" altLang="en-US" dirty="0"/>
              <a:t>더 찾아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5" y="1305098"/>
            <a:ext cx="4550853" cy="513388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91499" y="84269"/>
            <a:ext cx="10515600" cy="100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1200236"/>
            <a:ext cx="665849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7156" y="118247"/>
            <a:ext cx="9501448" cy="10007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1309167"/>
            <a:ext cx="6147837" cy="276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64577" y="4167007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검색 기능을 통해 특정 키워드가 포함된 강의를 전부 찾을</a:t>
            </a:r>
            <a:endParaRPr lang="en-US" altLang="ko-KR" dirty="0"/>
          </a:p>
          <a:p>
            <a:r>
              <a:rPr lang="ko-KR" altLang="en-US" dirty="0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1" y="1309167"/>
            <a:ext cx="3353268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" y="2808942"/>
            <a:ext cx="4210927" cy="3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89" y="1117109"/>
            <a:ext cx="7141882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5099" y="102538"/>
            <a:ext cx="9692640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9" y="2243374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55" y="2243372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7" y="1769194"/>
            <a:ext cx="3258782" cy="4128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17290" y="1117108"/>
            <a:ext cx="4758169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75" y="2760514"/>
            <a:ext cx="2404634" cy="21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3484" y="5478087"/>
            <a:ext cx="3200400" cy="1047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757" y="1467805"/>
            <a:ext cx="6947618" cy="3319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1467805"/>
            <a:ext cx="4364181" cy="505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279448"/>
            <a:ext cx="10582103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68" y="1702335"/>
            <a:ext cx="3243812" cy="4588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3683" y="582878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및 실패 코드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2343406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3443362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5795" y="18530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 </a:t>
            </a:r>
            <a:r>
              <a:rPr lang="ko-KR" altLang="en-US" dirty="0" err="1"/>
              <a:t>상단바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95" y="28967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기능 포함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19924" y="2830148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2095" y="127018"/>
            <a:ext cx="10449098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회원가입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가입 성공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가입 실패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24" y="365126"/>
            <a:ext cx="11021290" cy="94828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장바구니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4277" y="268942"/>
            <a:ext cx="10626114" cy="848099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마이페이지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765" y="4759048"/>
            <a:ext cx="657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사이드메뉴를 통해 </a:t>
            </a:r>
            <a:r>
              <a:rPr lang="ko-KR" altLang="en-US" dirty="0" err="1"/>
              <a:t>마이페이지에</a:t>
            </a:r>
            <a:r>
              <a:rPr lang="ko-KR" altLang="en-US" dirty="0"/>
              <a:t> 속해있는 </a:t>
            </a:r>
            <a:r>
              <a:rPr lang="ko-KR" altLang="en-US" dirty="0" err="1"/>
              <a:t>컨텐츠별로</a:t>
            </a:r>
            <a:r>
              <a:rPr lang="ko-KR" altLang="en-US" dirty="0"/>
              <a:t> 이용할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" y="179962"/>
            <a:ext cx="9463782" cy="1052568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강의목록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29" y="295593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1 : React </a:t>
            </a:r>
            <a:r>
              <a:rPr lang="ko-KR" altLang="en-US" dirty="0"/>
              <a:t>와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사용하여 수강신청 사이트 제작</a:t>
            </a:r>
            <a:r>
              <a:rPr lang="en-US" altLang="ko-KR" dirty="0"/>
              <a:t>(</a:t>
            </a:r>
            <a:r>
              <a:rPr lang="ko-KR" altLang="en-US" dirty="0"/>
              <a:t>서버는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4 : </a:t>
            </a:r>
            <a:r>
              <a:rPr lang="ko-KR" altLang="en-US" dirty="0"/>
              <a:t>강의 목록 페이지 제작</a:t>
            </a:r>
            <a:r>
              <a:rPr lang="en-US" altLang="ko-KR" dirty="0"/>
              <a:t> </a:t>
            </a:r>
            <a:r>
              <a:rPr lang="ko-KR" altLang="en-US" dirty="0"/>
              <a:t>및 검색기능 포함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3 : </a:t>
            </a:r>
            <a:r>
              <a:rPr lang="ko-KR" altLang="en-US" dirty="0"/>
              <a:t>수강 신청사이트에 로그인 기능 추가 </a:t>
            </a:r>
            <a:r>
              <a:rPr lang="en-US" altLang="ko-KR" dirty="0"/>
              <a:t>/ </a:t>
            </a:r>
            <a:r>
              <a:rPr lang="ko-KR" altLang="en-US" dirty="0"/>
              <a:t>회원가입 기능 추가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2 : </a:t>
            </a:r>
            <a:r>
              <a:rPr lang="ko-KR" altLang="en-US" dirty="0"/>
              <a:t>수강 신청 사이트에서 강의 클릭 시 해당 강의의 </a:t>
            </a:r>
            <a:r>
              <a:rPr lang="en-US" altLang="ko-KR" dirty="0"/>
              <a:t>ID</a:t>
            </a:r>
            <a:r>
              <a:rPr lang="ko-KR" altLang="en-US" dirty="0"/>
              <a:t>에 따른 데이터를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서버에 요청한 뒤 강의 상세 페이지로 출력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5 : </a:t>
            </a:r>
            <a:r>
              <a:rPr lang="ko-KR" altLang="en-US" dirty="0"/>
              <a:t>로그인 상태에서 장바구니 기능 활성화 </a:t>
            </a:r>
            <a:r>
              <a:rPr lang="en-US" altLang="ko-KR" dirty="0"/>
              <a:t>/ </a:t>
            </a:r>
            <a:r>
              <a:rPr lang="ko-KR" altLang="en-US" dirty="0"/>
              <a:t>강의 상세페이지에서 장바구니 담기 기능 추가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6 : </a:t>
            </a:r>
            <a:r>
              <a:rPr lang="ko-KR" altLang="en-US" dirty="0"/>
              <a:t>장바구니에 담긴 강의 결제 기능 추가 </a:t>
            </a:r>
            <a:r>
              <a:rPr lang="en-US" altLang="ko-KR" dirty="0"/>
              <a:t>/ </a:t>
            </a:r>
            <a:r>
              <a:rPr lang="ko-KR" altLang="en-US" dirty="0"/>
              <a:t>결제 내역은 서버에 추가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210" y="85749"/>
            <a:ext cx="10515600" cy="1039726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후기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769" y="1755405"/>
            <a:ext cx="1149304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아쉬운 점 </a:t>
            </a:r>
            <a:r>
              <a:rPr lang="en-US" altLang="ko-KR" dirty="0"/>
              <a:t>– </a:t>
            </a:r>
            <a:r>
              <a:rPr lang="ko-KR" altLang="en-US" dirty="0"/>
              <a:t>프로젝트를 진행하는 시간이 부족하여 </a:t>
            </a:r>
            <a:r>
              <a:rPr lang="ko-KR" altLang="en-US" dirty="0" err="1"/>
              <a:t>강사별</a:t>
            </a:r>
            <a:r>
              <a:rPr lang="ko-KR" altLang="en-US" dirty="0"/>
              <a:t> 강의 항목을 보여주는 페이지와 강사 소개 페이지를</a:t>
            </a:r>
            <a:endParaRPr lang="en-US" altLang="ko-KR" dirty="0"/>
          </a:p>
          <a:p>
            <a:r>
              <a:rPr lang="en-US" altLang="ko-KR" dirty="0"/>
              <a:t>	    </a:t>
            </a:r>
            <a:r>
              <a:rPr lang="ko-KR" altLang="en-US" dirty="0"/>
              <a:t>구현하지 못하였습니다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	    </a:t>
            </a:r>
            <a:r>
              <a:rPr lang="ko-KR" altLang="en-US" dirty="0"/>
              <a:t>추후 업데이트를 진행하여 강사 소개 페이지와</a:t>
            </a:r>
            <a:r>
              <a:rPr lang="en-US" altLang="ko-KR" dirty="0"/>
              <a:t> </a:t>
            </a:r>
            <a:r>
              <a:rPr lang="ko-KR" altLang="en-US" dirty="0" err="1"/>
              <a:t>강사별</a:t>
            </a:r>
            <a:r>
              <a:rPr lang="ko-KR" altLang="en-US" dirty="0"/>
              <a:t> 강의 항목을 보여주는 페이지를 구현해볼</a:t>
            </a:r>
            <a:endParaRPr lang="en-US" altLang="ko-KR" dirty="0"/>
          </a:p>
          <a:p>
            <a:r>
              <a:rPr lang="en-US" altLang="ko-KR" dirty="0"/>
              <a:t>	    </a:t>
            </a:r>
            <a:r>
              <a:rPr lang="ko-KR" altLang="en-US" dirty="0"/>
              <a:t>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69" y="3813390"/>
            <a:ext cx="1149304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힘들었던 점 </a:t>
            </a:r>
            <a:r>
              <a:rPr lang="en-US" altLang="ko-KR" dirty="0"/>
              <a:t>– </a:t>
            </a:r>
            <a:r>
              <a:rPr lang="ko-KR" altLang="en-US" dirty="0"/>
              <a:t>처음에는 </a:t>
            </a:r>
            <a:r>
              <a:rPr lang="en-US" altLang="ko-KR" dirty="0"/>
              <a:t>JavaScript</a:t>
            </a:r>
            <a:r>
              <a:rPr lang="ko-KR" altLang="en-US" dirty="0"/>
              <a:t>를 사용하여 </a:t>
            </a:r>
            <a:r>
              <a:rPr lang="en-US" altLang="ko-KR" dirty="0"/>
              <a:t>React</a:t>
            </a:r>
            <a:r>
              <a:rPr lang="ko-KR" altLang="en-US" dirty="0"/>
              <a:t>프로젝트를 제작하다가 중간 회의 결과 사용하는 언어를 </a:t>
            </a:r>
            <a:r>
              <a:rPr lang="en-US" altLang="ko-KR" dirty="0"/>
              <a:t>	       </a:t>
            </a:r>
            <a:r>
              <a:rPr lang="en-US" altLang="ko-KR" dirty="0" err="1"/>
              <a:t>TypeScript</a:t>
            </a:r>
            <a:r>
              <a:rPr lang="ko-KR" altLang="en-US" dirty="0"/>
              <a:t>로 변환하여 제작에 들어간 것이 힘들었습니다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       </a:t>
            </a:r>
            <a:r>
              <a:rPr lang="en-US" altLang="ko-KR" dirty="0" err="1"/>
              <a:t>TypeScript</a:t>
            </a:r>
            <a:r>
              <a:rPr lang="en-US" altLang="ko-KR" dirty="0"/>
              <a:t> </a:t>
            </a:r>
            <a:r>
              <a:rPr lang="ko-KR" altLang="en-US" dirty="0"/>
              <a:t>에 대해 모르던 저는 처음에는 당황하였으나</a:t>
            </a:r>
            <a:r>
              <a:rPr lang="en-US" altLang="ko-KR" dirty="0"/>
              <a:t>, </a:t>
            </a:r>
            <a:r>
              <a:rPr lang="ko-KR" altLang="en-US" dirty="0"/>
              <a:t>이내 정신을 차리고 </a:t>
            </a:r>
            <a:r>
              <a:rPr lang="en-US" altLang="ko-KR" dirty="0" err="1"/>
              <a:t>TypeScript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en-US" altLang="ko-KR" dirty="0"/>
              <a:t>                  </a:t>
            </a:r>
            <a:r>
              <a:rPr lang="ko-KR" altLang="en-US" dirty="0"/>
              <a:t>무엇인지 검색을 통해 확인하였고</a:t>
            </a:r>
            <a:r>
              <a:rPr lang="en-US" altLang="ko-KR" dirty="0"/>
              <a:t>, </a:t>
            </a:r>
            <a:r>
              <a:rPr lang="ko-KR" altLang="en-US" dirty="0"/>
              <a:t>사용하는 방법에 대해 공부한 뒤 </a:t>
            </a:r>
            <a:endParaRPr lang="en-US" altLang="ko-KR" dirty="0"/>
          </a:p>
          <a:p>
            <a:r>
              <a:rPr lang="en-US" altLang="ko-KR" dirty="0"/>
              <a:t>	       </a:t>
            </a:r>
            <a:r>
              <a:rPr lang="ko-KR" altLang="en-US" dirty="0"/>
              <a:t>기존에 작업하던 코드를 전부 </a:t>
            </a:r>
            <a:r>
              <a:rPr lang="en-US" altLang="ko-KR" dirty="0" err="1"/>
              <a:t>TypeScript</a:t>
            </a:r>
            <a:r>
              <a:rPr lang="en-US" altLang="ko-KR" dirty="0"/>
              <a:t> </a:t>
            </a:r>
            <a:r>
              <a:rPr lang="ko-KR" altLang="en-US" dirty="0"/>
              <a:t>형식으로 변환하는 데에 성공했습니다</a:t>
            </a:r>
            <a:r>
              <a:rPr lang="en-US" altLang="ko-KR" dirty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환경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기간 </a:t>
            </a:r>
            <a:r>
              <a:rPr lang="en-US" altLang="ko-KR" dirty="0"/>
              <a:t>: 2023.01. ~ 2023.02 (2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 </a:t>
            </a:r>
            <a:r>
              <a:rPr lang="en-US" altLang="ko-KR" dirty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인원 </a:t>
            </a:r>
            <a:r>
              <a:rPr lang="en-US" altLang="ko-KR" dirty="0"/>
              <a:t>: 5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팀 프로젝트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| </a:t>
            </a:r>
            <a:r>
              <a:rPr lang="ko-KR" altLang="en-US" dirty="0"/>
              <a:t>온라인 교육 사이트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 </a:t>
            </a:r>
            <a:r>
              <a:rPr lang="en-US" altLang="ko-KR" dirty="0"/>
              <a:t>: Java (JDK 11), HTML/CSS, </a:t>
            </a:r>
            <a:r>
              <a:rPr lang="en-US" altLang="ko-KR" dirty="0" err="1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프레임 워크 </a:t>
            </a:r>
            <a:r>
              <a:rPr lang="en-US" altLang="ko-KR" dirty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 : Eclipse 2022-12, Visual Studio Code, POSTMAN, </a:t>
            </a:r>
            <a:r>
              <a:rPr lang="en-US" altLang="ko-KR" dirty="0" err="1"/>
              <a:t>HeidiSQL</a:t>
            </a:r>
            <a:r>
              <a:rPr lang="en-US" altLang="ko-KR" dirty="0"/>
              <a:t>, </a:t>
            </a:r>
            <a:r>
              <a:rPr lang="en-US" altLang="ko-KR" dirty="0" err="1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616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역할 </a:t>
            </a:r>
            <a:r>
              <a:rPr lang="en-US" altLang="ko-KR" dirty="0"/>
              <a:t>: </a:t>
            </a:r>
            <a:r>
              <a:rPr lang="ko-KR" altLang="en-US" dirty="0"/>
              <a:t>교육 상세 페이지 </a:t>
            </a:r>
            <a:r>
              <a:rPr lang="en-US" altLang="ko-KR" dirty="0"/>
              <a:t>– </a:t>
            </a:r>
            <a:r>
              <a:rPr lang="ko-KR" altLang="en-US" dirty="0"/>
              <a:t>웹 디자인 설정</a:t>
            </a:r>
            <a:r>
              <a:rPr lang="en-US" altLang="ko-KR" dirty="0"/>
              <a:t>(</a:t>
            </a:r>
            <a:r>
              <a:rPr lang="ko-KR" altLang="en-US" dirty="0"/>
              <a:t>개인작업 기여도 </a:t>
            </a:r>
            <a:r>
              <a:rPr lang="en-US" altLang="ko-KR" dirty="0"/>
              <a:t>100%),</a:t>
            </a:r>
          </a:p>
          <a:p>
            <a:r>
              <a:rPr lang="en-US" altLang="ko-KR" dirty="0"/>
              <a:t>			      </a:t>
            </a:r>
            <a:r>
              <a:rPr lang="ko-KR" altLang="en-US" dirty="0"/>
              <a:t>상세페이지</a:t>
            </a:r>
            <a:r>
              <a:rPr lang="en-US" altLang="ko-KR" dirty="0"/>
              <a:t>-</a:t>
            </a:r>
            <a:r>
              <a:rPr lang="ko-KR" altLang="en-US" dirty="0"/>
              <a:t>커리큘럼</a:t>
            </a:r>
            <a:r>
              <a:rPr lang="en-US" altLang="ko-KR" dirty="0"/>
              <a:t>(</a:t>
            </a:r>
            <a:r>
              <a:rPr lang="ko-KR" altLang="en-US" dirty="0"/>
              <a:t>개인작업 기여도 </a:t>
            </a:r>
            <a:r>
              <a:rPr lang="en-US" altLang="ko-KR" dirty="0"/>
              <a:t>100%),</a:t>
            </a:r>
          </a:p>
          <a:p>
            <a:r>
              <a:rPr lang="en-US" altLang="ko-KR" dirty="0"/>
              <a:t>  			      </a:t>
            </a:r>
            <a:r>
              <a:rPr lang="ko-KR" altLang="en-US" dirty="0"/>
              <a:t>상세페이지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수강평</a:t>
            </a:r>
            <a:r>
              <a:rPr lang="en-US" altLang="ko-KR" dirty="0"/>
              <a:t>(</a:t>
            </a:r>
            <a:r>
              <a:rPr lang="ko-KR" altLang="en-US" dirty="0"/>
              <a:t>개인작업 기여도 </a:t>
            </a:r>
            <a:r>
              <a:rPr lang="en-US" altLang="ko-KR" dirty="0"/>
              <a:t>100%),</a:t>
            </a:r>
          </a:p>
          <a:p>
            <a:r>
              <a:rPr lang="en-US" altLang="ko-KR" dirty="0"/>
              <a:t>                                        </a:t>
            </a:r>
            <a:r>
              <a:rPr lang="ko-KR" altLang="en-US" dirty="0"/>
              <a:t>장바구니 페이지 개발</a:t>
            </a:r>
            <a:r>
              <a:rPr lang="en-US" altLang="ko-KR" dirty="0"/>
              <a:t>(</a:t>
            </a:r>
            <a:r>
              <a:rPr lang="ko-KR" altLang="en-US" dirty="0"/>
              <a:t>팀 작업 기여도 </a:t>
            </a:r>
            <a:r>
              <a:rPr lang="en-US" altLang="ko-KR" dirty="0"/>
              <a:t>5%) – </a:t>
            </a:r>
            <a:r>
              <a:rPr lang="ko-KR" altLang="en-US" dirty="0"/>
              <a:t>전체 선택 기능</a:t>
            </a:r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990422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990422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820116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5160728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8755" y="1625342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2048596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243370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언어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410771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빌드 도구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775252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773658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3090221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3090221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287569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4228879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287569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758541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583982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워크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4189816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767642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820115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3187255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767642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941320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6" name="모서리가 둥근 직사각형 2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개발환경 </a:t>
            </a:r>
            <a:r>
              <a:rPr lang="en-US" altLang="ko-KR" dirty="0"/>
              <a:t>– DB ERD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17" y="1335023"/>
            <a:ext cx="7030692" cy="5320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 err="1"/>
              <a:t>구현기술</a:t>
            </a:r>
            <a:r>
              <a:rPr lang="ko-KR" altLang="en-US" sz="3600" dirty="0"/>
              <a:t> </a:t>
            </a:r>
            <a:r>
              <a:rPr lang="en-US" altLang="ko-KR" sz="3600" dirty="0"/>
              <a:t>- </a:t>
            </a:r>
            <a:r>
              <a:rPr lang="ko-KR" altLang="en-US" sz="3600" dirty="0"/>
              <a:t>강의 상세 페이지</a:t>
            </a:r>
            <a:r>
              <a:rPr lang="en-US" altLang="ko-KR" sz="3600" dirty="0"/>
              <a:t>[</a:t>
            </a:r>
            <a:r>
              <a:rPr lang="ko-KR" altLang="en-US" sz="3600" dirty="0"/>
              <a:t>페이지 출력</a:t>
            </a:r>
            <a:r>
              <a:rPr lang="en-US" altLang="ko-KR" sz="3600" dirty="0"/>
              <a:t>]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9" y="903531"/>
            <a:ext cx="5141990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페이지나 목록 페이지에서 강의를 클릭 할 시</a:t>
            </a:r>
            <a:r>
              <a:rPr lang="en-US" altLang="ko-KR" dirty="0"/>
              <a:t>, </a:t>
            </a:r>
            <a:r>
              <a:rPr lang="ko-KR" altLang="en-US" dirty="0"/>
              <a:t>해당 강의의 클래스</a:t>
            </a:r>
            <a:r>
              <a:rPr lang="en-US" altLang="ko-KR" dirty="0"/>
              <a:t>ID</a:t>
            </a:r>
            <a:r>
              <a:rPr lang="ko-KR" altLang="en-US" dirty="0"/>
              <a:t>에 따라</a:t>
            </a:r>
            <a:endParaRPr lang="en-US" altLang="ko-KR" dirty="0"/>
          </a:p>
          <a:p>
            <a:r>
              <a:rPr lang="ko-KR" altLang="en-US" dirty="0"/>
              <a:t>상세 페이지에서 출력되는 데이터가 달라지도록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4" y="903532"/>
            <a:ext cx="5313700" cy="3191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20" y="4566961"/>
            <a:ext cx="3325864" cy="2181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850" y="5657783"/>
            <a:ext cx="461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URL</a:t>
            </a:r>
            <a:r>
              <a:rPr lang="ko-KR" altLang="en-US" dirty="0"/>
              <a:t>에서 사용될 수 있도록</a:t>
            </a:r>
            <a:endParaRPr lang="en-US" altLang="ko-KR" dirty="0"/>
          </a:p>
          <a:p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을 사용하여 </a:t>
            </a:r>
            <a:r>
              <a:rPr lang="ko-KR" altLang="en-US" dirty="0" err="1"/>
              <a:t>파라미터</a:t>
            </a:r>
            <a:r>
              <a:rPr lang="ko-KR" altLang="en-US" dirty="0"/>
              <a:t> 데이터로</a:t>
            </a:r>
            <a:endParaRPr lang="en-US" altLang="ko-KR" dirty="0"/>
          </a:p>
          <a:p>
            <a:r>
              <a:rPr lang="ko-KR" altLang="en-US" dirty="0"/>
              <a:t>받을 수 있도록 구성하였습니다</a:t>
            </a:r>
          </a:p>
        </p:txBody>
      </p:sp>
      <p:sp>
        <p:nvSpPr>
          <p:cNvPr id="10" name="타원 9"/>
          <p:cNvSpPr/>
          <p:nvPr/>
        </p:nvSpPr>
        <p:spPr>
          <a:xfrm>
            <a:off x="606829" y="714895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16419" y="714894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10011956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 err="1"/>
              <a:t>구현기술</a:t>
            </a:r>
            <a:r>
              <a:rPr lang="ko-KR" altLang="en-US" sz="3600" dirty="0"/>
              <a:t> </a:t>
            </a:r>
            <a:r>
              <a:rPr lang="en-US" altLang="ko-KR" sz="3600" dirty="0"/>
              <a:t>- </a:t>
            </a:r>
            <a:r>
              <a:rPr lang="ko-KR" altLang="en-US" sz="3600" dirty="0"/>
              <a:t>강의 상세 페이지</a:t>
            </a:r>
            <a:r>
              <a:rPr lang="en-US" altLang="ko-KR" sz="3600" dirty="0"/>
              <a:t>[</a:t>
            </a:r>
            <a:r>
              <a:rPr lang="ko-KR" altLang="en-US" sz="3600" dirty="0"/>
              <a:t>페이지 출력 </a:t>
            </a:r>
            <a:r>
              <a:rPr lang="en-US" altLang="ko-KR" sz="3600" dirty="0"/>
              <a:t>– DTO ]</a:t>
            </a:r>
            <a:endParaRPr lang="ko-KR" altLang="en-US" sz="3600" dirty="0"/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515586FB-3453-BD9C-4A77-091CDE7F1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45935"/>
              </p:ext>
            </p:extLst>
          </p:nvPr>
        </p:nvGraphicFramePr>
        <p:xfrm>
          <a:off x="423949" y="1167139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591" y="4802484"/>
            <a:ext cx="48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항목별로 </a:t>
            </a:r>
            <a:r>
              <a:rPr lang="en-US" altLang="ko-KR" dirty="0"/>
              <a:t>id</a:t>
            </a:r>
            <a:r>
              <a:rPr lang="ko-KR" altLang="en-US" dirty="0"/>
              <a:t>를 할당하여 해당 항목을 클릭 시</a:t>
            </a:r>
            <a:r>
              <a:rPr lang="en-US" altLang="ko-KR" dirty="0"/>
              <a:t>, id</a:t>
            </a:r>
            <a:r>
              <a:rPr lang="ko-KR" altLang="en-US" dirty="0"/>
              <a:t>가 일치하는 영역으로 스크롤 될 수 있도록 네비게이션바를 구축하였습니다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강의소개</a:t>
            </a:r>
            <a:r>
              <a:rPr lang="ko-KR" altLang="en-US" sz="1600" dirty="0"/>
              <a:t>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커리큘럼 클릭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수강평</a:t>
            </a:r>
            <a:r>
              <a:rPr lang="ko-KR" altLang="en-US" sz="1600" dirty="0"/>
              <a:t> 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 err="1"/>
              <a:t>구현기술</a:t>
            </a:r>
            <a:r>
              <a:rPr lang="ko-KR" altLang="en-US" sz="3600" dirty="0"/>
              <a:t> </a:t>
            </a:r>
            <a:r>
              <a:rPr lang="en-US" altLang="ko-KR" sz="3600" dirty="0"/>
              <a:t>- </a:t>
            </a:r>
            <a:r>
              <a:rPr lang="ko-KR" altLang="en-US" sz="3600" dirty="0"/>
              <a:t>강의 상세 페이지</a:t>
            </a:r>
            <a:r>
              <a:rPr lang="en-US" altLang="ko-KR" sz="3600" dirty="0"/>
              <a:t>[</a:t>
            </a:r>
            <a:r>
              <a:rPr lang="ko-KR" altLang="en-US" sz="3600" dirty="0"/>
              <a:t>페이지 출력</a:t>
            </a:r>
            <a:r>
              <a:rPr lang="en-US" altLang="ko-KR" sz="3600" dirty="0"/>
              <a:t>]</a:t>
            </a:r>
            <a:endParaRPr lang="ko-KR" altLang="en-US" sz="3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" y="1327312"/>
            <a:ext cx="5041420" cy="32405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250303" y="3896684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1200</Words>
  <Application>Microsoft Office PowerPoint</Application>
  <PresentationFormat>와이드스크린</PresentationFormat>
  <Paragraphs>262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마루 부리 중간</vt:lpstr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</vt:lpstr>
      <vt:lpstr>3. 구현기술 - 강의 상세 페이지[페이지 출력]</vt:lpstr>
      <vt:lpstr>3. 구현기술 - 강의 상세 페이지[페이지 출력 – DTO ]</vt:lpstr>
      <vt:lpstr>3. 구현기술 - 강의 상세 페이지[페이지 출력]</vt:lpstr>
      <vt:lpstr>3. 구현기술 - 강의 상세 페이지[커리큘럼]</vt:lpstr>
      <vt:lpstr>3. 구현기술 - 강의 상세 페이지[커리큘럼 – DTO]</vt:lpstr>
      <vt:lpstr>3. 구현기술 - 강의 상세 페이지[수강평]</vt:lpstr>
      <vt:lpstr>3. 구현기술 - 강의 상세 페이지[수강평 작성]</vt:lpstr>
      <vt:lpstr>3. 구현기술 - 강의 상세 페이지[수강평 작성]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그 외-홈페이지 주요기능[메인페이지]</vt:lpstr>
      <vt:lpstr>PowerPoint 프레젠테이션</vt:lpstr>
      <vt:lpstr>4. 그 외-홈페이지 주요기능[메인페이지]</vt:lpstr>
      <vt:lpstr>4. 그 외-홈페이지 주요기능[로그인]</vt:lpstr>
      <vt:lpstr>4. 그 외-홈페이지 주요기능[로그인]</vt:lpstr>
      <vt:lpstr>4. 그 외-홈페이지 주요기능[회원가입]</vt:lpstr>
      <vt:lpstr>4. 그 외-홈페이지 주요기능[장바구니]</vt:lpstr>
      <vt:lpstr>4. 그 외-홈페이지 주요기능[마이페이지]</vt:lpstr>
      <vt:lpstr>4. 그 외-홈페이지 주요기능[강의목록]</vt:lpstr>
      <vt:lpstr>5.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ITPC</cp:lastModifiedBy>
  <cp:revision>127</cp:revision>
  <dcterms:created xsi:type="dcterms:W3CDTF">2023-02-14T02:36:48Z</dcterms:created>
  <dcterms:modified xsi:type="dcterms:W3CDTF">2023-03-24T07:31:55Z</dcterms:modified>
</cp:coreProperties>
</file>